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59" r:id="rId2"/>
    <p:sldId id="278" r:id="rId3"/>
    <p:sldId id="285" r:id="rId4"/>
    <p:sldId id="289" r:id="rId5"/>
    <p:sldId id="281" r:id="rId6"/>
    <p:sldId id="288" r:id="rId7"/>
    <p:sldId id="283" r:id="rId8"/>
  </p:sldIdLst>
  <p:sldSz cx="10287000" cy="10287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30A99D"/>
    <a:srgbClr val="223597"/>
    <a:srgbClr val="FFFFFF"/>
    <a:srgbClr val="FDFDFD"/>
    <a:srgbClr val="FBFCFC"/>
    <a:srgbClr val="C7E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51" autoAdjust="0"/>
    <p:restoredTop sz="0"/>
  </p:normalViewPr>
  <p:slideViewPr>
    <p:cSldViewPr>
      <p:cViewPr varScale="1">
        <p:scale>
          <a:sx n="73" d="100"/>
          <a:sy n="73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166F1F-CE9B-4651-A6AA-CD717754106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0"/>
            <a:ext cx="10290940" cy="10284843"/>
            <a:chOff x="0" y="0"/>
            <a:chExt cx="10290940" cy="10284843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0290940" cy="10284843"/>
            </a:xfrm>
            <a:prstGeom prst="rect">
              <a:avLst/>
            </a:prstGeom>
          </p:spPr>
        </p:pic>
        <p:sp>
          <p:nvSpPr>
            <p:cNvPr id="3" name="막힌 원호 2"/>
            <p:cNvSpPr/>
            <p:nvPr/>
          </p:nvSpPr>
          <p:spPr>
            <a:xfrm>
              <a:off x="1759124" y="1182250"/>
              <a:ext cx="6840760" cy="3648027"/>
            </a:xfrm>
            <a:prstGeom prst="blockArc">
              <a:avLst>
                <a:gd name="adj1" fmla="val 11170433"/>
                <a:gd name="adj2" fmla="val 21226019"/>
                <a:gd name="adj3" fmla="val 21510"/>
              </a:avLst>
            </a:prstGeom>
            <a:solidFill>
              <a:srgbClr val="F6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2475509" y="1687116"/>
            <a:ext cx="5339923" cy="259228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>
                <a:gd name="adj" fmla="val 10401006"/>
              </a:avLst>
            </a:prstTxWarp>
            <a:spAutoFit/>
          </a:bodyPr>
          <a:lstStyle/>
          <a:p>
            <a:pPr algn="ctr"/>
            <a:r>
              <a:rPr lang="ko-KR" altLang="en-US" sz="2600" smtClean="0">
                <a:ln w="0"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국제예술대생을</a:t>
            </a:r>
            <a:r>
              <a:rPr lang="ko-KR" altLang="en-US" sz="2600" b="0" cap="none" spc="0" smtClean="0">
                <a:ln w="0"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600" b="0" cap="none" spc="0" dirty="0" smtClean="0">
                <a:ln w="0"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위한 필수 아이템</a:t>
            </a:r>
            <a:endParaRPr lang="en-US" altLang="ko-KR" sz="2600" b="0" cap="none" spc="0" dirty="0">
              <a:ln w="0">
                <a:solidFill>
                  <a:srgbClr val="FF0000">
                    <a:alpha val="0"/>
                  </a:srgbClr>
                </a:solidFill>
              </a:ln>
              <a:solidFill>
                <a:srgbClr val="22359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012" y="9281310"/>
            <a:ext cx="87849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모바일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비대면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 </a:t>
            </a:r>
            <a:r>
              <a:rPr lang="ko-KR" altLang="en-US" sz="20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하나은행 남서울지점 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 가능</a:t>
            </a:r>
            <a:endParaRPr lang="ko-KR" altLang="en-US" sz="2000" dirty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004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0" y="0"/>
            <a:ext cx="10287000" cy="10287000"/>
            <a:chOff x="0" y="0"/>
            <a:chExt cx="10287000" cy="10287000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7000" cy="10287000"/>
            </a:xfrm>
            <a:prstGeom prst="rect">
              <a:avLst/>
            </a:prstGeom>
          </p:spPr>
        </p:pic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9404" y="852048"/>
              <a:ext cx="1906433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4149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602" y="0"/>
            <a:ext cx="10287000" cy="10287000"/>
            <a:chOff x="5602" y="0"/>
            <a:chExt cx="10287000" cy="1028700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2" y="0"/>
              <a:ext cx="10287000" cy="102870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1172" y="4423420"/>
              <a:ext cx="1714461" cy="179336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5395296" y="7040914"/>
            <a:ext cx="3742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카드 수령 안내 문자 수신 후</a:t>
            </a:r>
            <a:endParaRPr lang="en-US" altLang="ko-KR" sz="1600" dirty="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223597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6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하나은행 남서울지점 </a:t>
            </a:r>
            <a:r>
              <a:rPr lang="ko-KR" altLang="en-US" sz="16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방문 및 수령</a:t>
            </a:r>
            <a:endParaRPr lang="ko-KR" altLang="en-US" sz="1600" dirty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644" y="4437934"/>
            <a:ext cx="1623800" cy="18000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3" t="9853" r="10516" b="9631"/>
          <a:stretch/>
        </p:blipFill>
        <p:spPr>
          <a:xfrm>
            <a:off x="2320441" y="4611681"/>
            <a:ext cx="1424334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07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90940" cy="10290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80859" y="5575548"/>
            <a:ext cx="37421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하나은행 남서울지점</a:t>
            </a:r>
            <a:endParaRPr lang="en-US" altLang="ko-KR" sz="160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296" y="7040914"/>
            <a:ext cx="37421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카드 수령 안내 문자 수신 후</a:t>
            </a:r>
            <a:endParaRPr lang="en-US" altLang="ko-KR" sz="160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223597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16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하나은행 남서울지점 방문 및 수령</a:t>
            </a:r>
            <a:endParaRPr lang="ko-KR" altLang="en-US" sz="160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40810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8" y="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148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700"/>
            <a:ext cx="10290940" cy="10290940"/>
          </a:xfrm>
          <a:prstGeom prst="rect">
            <a:avLst/>
          </a:prstGeom>
        </p:spPr>
      </p:pic>
      <p:grpSp>
        <p:nvGrpSpPr>
          <p:cNvPr id="10" name="그룹 1015"/>
          <p:cNvGrpSpPr/>
          <p:nvPr/>
        </p:nvGrpSpPr>
        <p:grpSpPr>
          <a:xfrm>
            <a:off x="2856848" y="1047872"/>
            <a:ext cx="4506447" cy="576232"/>
            <a:chOff x="2856848" y="1047872"/>
            <a:chExt cx="4506447" cy="576232"/>
          </a:xfrm>
        </p:grpSpPr>
        <p:grpSp>
          <p:nvGrpSpPr>
            <p:cNvPr id="11" name="그룹 1016"/>
            <p:cNvGrpSpPr/>
            <p:nvPr/>
          </p:nvGrpSpPr>
          <p:grpSpPr>
            <a:xfrm>
              <a:off x="2903515" y="1001205"/>
              <a:ext cx="576232" cy="669566"/>
              <a:chOff x="2903515" y="1001205"/>
              <a:chExt cx="576232" cy="669566"/>
            </a:xfrm>
          </p:grpSpPr>
          <p:pic>
            <p:nvPicPr>
              <p:cNvPr id="30" name="Object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903515" y="1001205"/>
                <a:ext cx="576232" cy="669566"/>
              </a:xfrm>
              <a:prstGeom prst="rect">
                <a:avLst/>
              </a:prstGeom>
            </p:spPr>
          </p:pic>
        </p:grpSp>
        <p:grpSp>
          <p:nvGrpSpPr>
            <p:cNvPr id="12" name="그룹 1017"/>
            <p:cNvGrpSpPr/>
            <p:nvPr/>
          </p:nvGrpSpPr>
          <p:grpSpPr>
            <a:xfrm>
              <a:off x="3048657" y="1202864"/>
              <a:ext cx="210827" cy="12709"/>
              <a:chOff x="3048657" y="1202864"/>
              <a:chExt cx="210827" cy="12709"/>
            </a:xfrm>
          </p:grpSpPr>
          <p:pic>
            <p:nvPicPr>
              <p:cNvPr id="29" name="Object 4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657" y="1202864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13" name="그룹 1018"/>
            <p:cNvGrpSpPr/>
            <p:nvPr/>
          </p:nvGrpSpPr>
          <p:grpSpPr>
            <a:xfrm>
              <a:off x="3048657" y="1249657"/>
              <a:ext cx="210827" cy="12709"/>
              <a:chOff x="3048657" y="1249657"/>
              <a:chExt cx="210827" cy="12709"/>
            </a:xfrm>
          </p:grpSpPr>
          <p:pic>
            <p:nvPicPr>
              <p:cNvPr id="28" name="Object 5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657" y="1249657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14" name="그룹 1019"/>
            <p:cNvGrpSpPr/>
            <p:nvPr/>
          </p:nvGrpSpPr>
          <p:grpSpPr>
            <a:xfrm>
              <a:off x="3048657" y="1412556"/>
              <a:ext cx="210827" cy="12709"/>
              <a:chOff x="3048657" y="1412556"/>
              <a:chExt cx="210827" cy="12709"/>
            </a:xfrm>
          </p:grpSpPr>
          <p:pic>
            <p:nvPicPr>
              <p:cNvPr id="27" name="Object 5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657" y="1412556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15" name="그룹 1020"/>
            <p:cNvGrpSpPr/>
            <p:nvPr/>
          </p:nvGrpSpPr>
          <p:grpSpPr>
            <a:xfrm>
              <a:off x="3048657" y="1459348"/>
              <a:ext cx="210827" cy="12709"/>
              <a:chOff x="3048657" y="1459348"/>
              <a:chExt cx="210827" cy="12709"/>
            </a:xfrm>
          </p:grpSpPr>
          <p:pic>
            <p:nvPicPr>
              <p:cNvPr id="26" name="Object 5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657" y="1459348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16" name="그룹 1021"/>
            <p:cNvGrpSpPr/>
            <p:nvPr/>
          </p:nvGrpSpPr>
          <p:grpSpPr>
            <a:xfrm>
              <a:off x="6740396" y="1001205"/>
              <a:ext cx="576232" cy="669566"/>
              <a:chOff x="6740396" y="1001205"/>
              <a:chExt cx="576232" cy="669566"/>
            </a:xfrm>
          </p:grpSpPr>
          <p:pic>
            <p:nvPicPr>
              <p:cNvPr id="25" name="Object 6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-5400000">
                <a:off x="6740396" y="1001205"/>
                <a:ext cx="576232" cy="669566"/>
              </a:xfrm>
              <a:prstGeom prst="rect">
                <a:avLst/>
              </a:prstGeom>
            </p:spPr>
          </p:pic>
        </p:grpSp>
        <p:grpSp>
          <p:nvGrpSpPr>
            <p:cNvPr id="17" name="그룹 1022"/>
            <p:cNvGrpSpPr/>
            <p:nvPr/>
          </p:nvGrpSpPr>
          <p:grpSpPr>
            <a:xfrm>
              <a:off x="6954787" y="1202864"/>
              <a:ext cx="210827" cy="12709"/>
              <a:chOff x="6954787" y="1202864"/>
              <a:chExt cx="210827" cy="12709"/>
            </a:xfrm>
          </p:grpSpPr>
          <p:pic>
            <p:nvPicPr>
              <p:cNvPr id="24" name="Object 6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4787" y="1202864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18" name="그룹 1023"/>
            <p:cNvGrpSpPr/>
            <p:nvPr/>
          </p:nvGrpSpPr>
          <p:grpSpPr>
            <a:xfrm>
              <a:off x="6954787" y="1249657"/>
              <a:ext cx="210827" cy="12709"/>
              <a:chOff x="6954787" y="1249657"/>
              <a:chExt cx="210827" cy="12709"/>
            </a:xfrm>
          </p:grpSpPr>
          <p:pic>
            <p:nvPicPr>
              <p:cNvPr id="23" name="Object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4787" y="1249657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19" name="그룹 1024"/>
            <p:cNvGrpSpPr/>
            <p:nvPr/>
          </p:nvGrpSpPr>
          <p:grpSpPr>
            <a:xfrm>
              <a:off x="6954787" y="1412556"/>
              <a:ext cx="210827" cy="12709"/>
              <a:chOff x="6954787" y="1412556"/>
              <a:chExt cx="210827" cy="12709"/>
            </a:xfrm>
          </p:grpSpPr>
          <p:pic>
            <p:nvPicPr>
              <p:cNvPr id="22" name="Object 6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4787" y="1412556"/>
                <a:ext cx="210827" cy="12709"/>
              </a:xfrm>
              <a:prstGeom prst="rect">
                <a:avLst/>
              </a:prstGeom>
            </p:spPr>
          </p:pic>
        </p:grpSp>
        <p:grpSp>
          <p:nvGrpSpPr>
            <p:cNvPr id="20" name="그룹 1025"/>
            <p:cNvGrpSpPr/>
            <p:nvPr/>
          </p:nvGrpSpPr>
          <p:grpSpPr>
            <a:xfrm>
              <a:off x="6954787" y="1459348"/>
              <a:ext cx="210827" cy="12709"/>
              <a:chOff x="6954787" y="1459348"/>
              <a:chExt cx="210827" cy="12709"/>
            </a:xfrm>
          </p:grpSpPr>
          <p:pic>
            <p:nvPicPr>
              <p:cNvPr id="21" name="Object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4787" y="1459348"/>
                <a:ext cx="210827" cy="12709"/>
              </a:xfrm>
              <a:prstGeom prst="rect">
                <a:avLst/>
              </a:prstGeom>
            </p:spPr>
          </p:pic>
        </p:grpSp>
      </p:grpSp>
      <p:grpSp>
        <p:nvGrpSpPr>
          <p:cNvPr id="31" name="그룹 1026"/>
          <p:cNvGrpSpPr/>
          <p:nvPr/>
        </p:nvGrpSpPr>
        <p:grpSpPr>
          <a:xfrm>
            <a:off x="3160076" y="964101"/>
            <a:ext cx="3899990" cy="715075"/>
            <a:chOff x="3160076" y="964101"/>
            <a:chExt cx="3899990" cy="715075"/>
          </a:xfrm>
        </p:grpSpPr>
        <p:pic>
          <p:nvPicPr>
            <p:cNvPr id="32" name="Object 7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0076" y="964101"/>
              <a:ext cx="3899990" cy="715075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3271292" y="1081435"/>
            <a:ext cx="3672408" cy="430887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국제예술대대학 </a:t>
            </a:r>
            <a:r>
              <a:rPr lang="ko-KR" altLang="en-US" sz="2200" b="1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223597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학생증 카드</a:t>
            </a:r>
            <a:endParaRPr lang="ko-KR" altLang="en-US" sz="2200" b="1" dirty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223597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6098" y="4820952"/>
            <a:ext cx="5525834" cy="4128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신입생 및 편입생 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외국인 </a:t>
            </a:r>
            <a:r>
              <a:rPr lang="ko-KR" altLang="en-US" sz="20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제외</a:t>
            </a:r>
            <a:r>
              <a:rPr lang="en-US" altLang="ko-KR" sz="200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000" dirty="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6098" y="5484984"/>
            <a:ext cx="5525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2024.03.24(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05.31(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토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600" dirty="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6098" y="6149016"/>
            <a:ext cx="5525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추후 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SMS</a:t>
            </a:r>
            <a:r>
              <a:rPr lang="ko-KR" altLang="en-US" sz="2000" dirty="0" err="1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문자안내</a:t>
            </a:r>
            <a:endParaRPr lang="en-US" altLang="ko-KR" sz="1600" dirty="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06098" y="6813047"/>
            <a:ext cx="55258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02-540-1111(</a:t>
            </a:r>
            <a:r>
              <a:rPr lang="ko-KR" altLang="en-US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하나은행 </a:t>
            </a:r>
            <a:r>
              <a:rPr lang="ko-KR" altLang="en-US" sz="2000" dirty="0" err="1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남서울지점</a:t>
            </a:r>
            <a:r>
              <a:rPr lang="en-US" altLang="ko-KR" sz="2000" dirty="0" smtClean="0">
                <a:ln>
                  <a:solidFill>
                    <a:srgbClr val="FF0000">
                      <a:alpha val="0"/>
                    </a:srgbClr>
                  </a:solidFill>
                </a:ln>
                <a:solidFill>
                  <a:srgbClr val="30A99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1600" dirty="0" smtClean="0">
              <a:ln>
                <a:solidFill>
                  <a:srgbClr val="FF0000">
                    <a:alpha val="0"/>
                  </a:srgbClr>
                </a:solidFill>
              </a:ln>
              <a:solidFill>
                <a:srgbClr val="30A99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47877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8970"/>
  <p:tag name="AS_OS" val="Microsoft Windows NT 6.2.9200.0"/>
  <p:tag name="AS_RELEASE_DATE" val="2021.08.14"/>
  <p:tag name="AS_TITLE" val="Aspose.Slides for .NET 2.0"/>
  <p:tag name="AS_VERSION" val="2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 pitchFamily="34" charset="0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 pitchFamily="34" charset="0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64</Words>
  <Application>Microsoft Office PowerPoint</Application>
  <PresentationFormat>사용자 지정</PresentationFormat>
  <Paragraphs>12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?? ??</vt:lpstr>
      <vt:lpstr>HY헤드라인M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조송재_1830626</dc:creator>
  <cp:lastModifiedBy>WIN10 1809 LTSC</cp:lastModifiedBy>
  <cp:revision>100</cp:revision>
  <cp:lastPrinted>2024-01-05T11:42:46Z</cp:lastPrinted>
  <dcterms:created xsi:type="dcterms:W3CDTF">2024-01-05T02:42:46Z</dcterms:created>
  <dcterms:modified xsi:type="dcterms:W3CDTF">2025-05-13T02:28:22Z</dcterms:modified>
</cp:coreProperties>
</file>